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7" r:id="rId4"/>
    <p:sldId id="266" r:id="rId5"/>
    <p:sldId id="268" r:id="rId6"/>
    <p:sldId id="269" r:id="rId7"/>
    <p:sldId id="259" r:id="rId8"/>
    <p:sldId id="263" r:id="rId9"/>
    <p:sldId id="258" r:id="rId10"/>
    <p:sldId id="262" r:id="rId11"/>
    <p:sldId id="265" r:id="rId12"/>
    <p:sldId id="257" r:id="rId13"/>
    <p:sldId id="261" r:id="rId14"/>
    <p:sldId id="260" r:id="rId15"/>
    <p:sldId id="271" r:id="rId16"/>
    <p:sldId id="264" r:id="rId17"/>
    <p:sldId id="273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953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953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 advTm="10953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  <p:transition spd="slow" advTm="10953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C28297-1851-4E0D-912F-BD03DC21806E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13AFEE-0817-4C68-8064-63B59D3F70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953">
    <p:circl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igil\Downloads\Pharrell%20Williams%20-%20Happy%20LyricsTesto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7237040" cy="216024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Kunstler Script" pitchFamily="66" charset="0"/>
              </a:rPr>
              <a:t>Incontri persone che ti dimenticano.</a:t>
            </a:r>
          </a:p>
          <a:p>
            <a:r>
              <a:rPr lang="it-IT" sz="3200" b="1" dirty="0" smtClean="0">
                <a:latin typeface="Kunstler Script" pitchFamily="66" charset="0"/>
              </a:rPr>
              <a:t>Dimentichi persone che incontri.</a:t>
            </a:r>
          </a:p>
          <a:p>
            <a:r>
              <a:rPr lang="it-IT" sz="3200" b="1" dirty="0" smtClean="0">
                <a:latin typeface="Kunstler Script" pitchFamily="66" charset="0"/>
              </a:rPr>
              <a:t>Ma a volte incontri persone che non puoi dimenticare.</a:t>
            </a:r>
          </a:p>
          <a:p>
            <a:r>
              <a:rPr lang="it-IT" sz="3200" b="1" dirty="0" smtClean="0">
                <a:latin typeface="Kunstler Script" pitchFamily="66" charset="0"/>
              </a:rPr>
              <a:t>Quelli sono i tuoi amici!</a:t>
            </a:r>
            <a:endParaRPr lang="it-IT" sz="3200" b="1" dirty="0">
              <a:latin typeface="Kunstler Script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Ravie" pitchFamily="82" charset="0"/>
              </a:rPr>
              <a:t>LA MIA CLASSE</a:t>
            </a:r>
            <a:br>
              <a:rPr lang="it-IT" dirty="0" smtClean="0">
                <a:latin typeface="Ravie" pitchFamily="82" charset="0"/>
              </a:rPr>
            </a:br>
            <a:r>
              <a:rPr lang="it-IT" dirty="0" smtClean="0">
                <a:latin typeface="Ravie" pitchFamily="82" charset="0"/>
              </a:rPr>
              <a:t>VC</a:t>
            </a:r>
            <a:endParaRPr lang="it-IT" dirty="0">
              <a:latin typeface="Ravie" pitchFamily="82" charset="0"/>
            </a:endParaRPr>
          </a:p>
        </p:txBody>
      </p:sp>
      <p:pic>
        <p:nvPicPr>
          <p:cNvPr id="4" name="Pharrell Williams - Happy LyricsTes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sigil\AppData\Local\Microsoft\Windows\INetCache\IE\RID8EWOW\girotondo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39952" y="332656"/>
            <a:ext cx="792088" cy="73416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516216" y="6093296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Kunstler Script" pitchFamily="66" charset="0"/>
              </a:rPr>
              <a:t>Clementina Perone</a:t>
            </a:r>
            <a:endParaRPr lang="it-IT" sz="3200" dirty="0">
              <a:latin typeface="Kunstler Script" pitchFamily="66" charset="0"/>
            </a:endParaRPr>
          </a:p>
        </p:txBody>
      </p:sp>
      <p:pic>
        <p:nvPicPr>
          <p:cNvPr id="1033" name="Picture 9" descr="C:\Users\sigil\AppData\Local\Microsoft\Windows\INetCache\IE\RID8EWOW\yellow-1210882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16632"/>
            <a:ext cx="1241038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70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7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52928" cy="6204558"/>
          </a:xfrm>
        </p:spPr>
      </p:pic>
    </p:spTree>
  </p:cSld>
  <p:clrMapOvr>
    <a:masterClrMapping/>
  </p:clrMapOvr>
  <p:transition spd="slow" advTm="7641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8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4936" cy="5832648"/>
          </a:xfrm>
        </p:spPr>
      </p:pic>
    </p:spTree>
  </p:cSld>
  <p:clrMapOvr>
    <a:masterClrMapping/>
  </p:clrMapOvr>
  <p:transition spd="slow" advTm="736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5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40480" cy="5904656"/>
          </a:xfrm>
        </p:spPr>
      </p:pic>
    </p:spTree>
  </p:cSld>
  <p:clrMapOvr>
    <a:masterClrMapping/>
  </p:clrMapOvr>
  <p:transition spd="slow" advTm="7531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6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84517" cy="6048672"/>
          </a:xfrm>
        </p:spPr>
      </p:pic>
    </p:spTree>
  </p:cSld>
  <p:clrMapOvr>
    <a:masterClrMapping/>
  </p:clrMapOvr>
  <p:transition spd="slow" advTm="7469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6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35737" cy="6192688"/>
          </a:xfrm>
        </p:spPr>
      </p:pic>
    </p:spTree>
  </p:cSld>
  <p:clrMapOvr>
    <a:masterClrMapping/>
  </p:clrMapOvr>
  <p:transition spd="slow" advTm="7312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SEGNI SULLA CLASSE V C\ALESSAN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74722" y="-803032"/>
            <a:ext cx="6382071" cy="85094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235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8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523342" cy="5112568"/>
          </a:xfrm>
        </p:spPr>
      </p:pic>
    </p:spTree>
  </p:cSld>
  <p:clrMapOvr>
    <a:masterClrMapping/>
  </p:clrMapOvr>
  <p:transition spd="slow" advTm="775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SEGNI SULLA CLASSE V C\BEAT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10672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671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SEGNI SULLA CLASSE V C\RICCA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5926" y="-965725"/>
            <a:ext cx="5472609" cy="86454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797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ISEGNI SULLA CLASSE V C\LEAN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281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-20200531-WA0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71030" y="-538781"/>
            <a:ext cx="5725817" cy="7900740"/>
          </a:xfrm>
        </p:spPr>
      </p:pic>
    </p:spTree>
  </p:cSld>
  <p:clrMapOvr>
    <a:masterClrMapping/>
  </p:clrMapOvr>
  <p:transition spd="slow" advTm="7375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9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39625" cy="6048672"/>
          </a:xfrm>
        </p:spPr>
      </p:pic>
    </p:spTree>
  </p:cSld>
  <p:clrMapOvr>
    <a:masterClrMapping/>
  </p:clrMapOvr>
  <p:transition spd="slow" advTm="7188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-20200602-WA00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764704"/>
            <a:ext cx="8640960" cy="5219047"/>
          </a:xfrm>
        </p:spPr>
      </p:pic>
    </p:spTree>
  </p:cSld>
  <p:clrMapOvr>
    <a:masterClrMapping/>
  </p:clrMapOvr>
  <p:transition spd="slow" advTm="7359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-20200602-WA00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86712" cy="6290034"/>
          </a:xfrm>
        </p:spPr>
      </p:pic>
    </p:spTree>
  </p:cSld>
  <p:clrMapOvr>
    <a:masterClrMapping/>
  </p:clrMapOvr>
  <p:transition spd="slow" advTm="7094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6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46189" cy="6175692"/>
          </a:xfrm>
        </p:spPr>
      </p:pic>
    </p:spTree>
  </p:cSld>
  <p:clrMapOvr>
    <a:masterClrMapping/>
  </p:clrMapOvr>
  <p:transition spd="slow" advTm="7469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7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255046" cy="6441194"/>
          </a:xfrm>
        </p:spPr>
      </p:pic>
    </p:spTree>
  </p:cSld>
  <p:clrMapOvr>
    <a:masterClrMapping/>
  </p:clrMapOvr>
  <p:transition spd="slow" advTm="7563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200618_2255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13805" cy="5832648"/>
          </a:xfrm>
        </p:spPr>
      </p:pic>
    </p:spTree>
  </p:cSld>
  <p:clrMapOvr>
    <a:masterClrMapping/>
  </p:clrMapOvr>
  <p:transition spd="slow" advTm="7453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</TotalTime>
  <Words>32</Words>
  <Application>Microsoft Office PowerPoint</Application>
  <PresentationFormat>Presentazione su schermo (4:3)</PresentationFormat>
  <Paragraphs>6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Universo</vt:lpstr>
      <vt:lpstr>LA MIA CLASSE VC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MIA CLASSE VC</dc:title>
  <dc:creator>Marco Salomone</dc:creator>
  <cp:lastModifiedBy>Marco Salomone</cp:lastModifiedBy>
  <cp:revision>17</cp:revision>
  <dcterms:created xsi:type="dcterms:W3CDTF">2020-06-23T14:43:11Z</dcterms:created>
  <dcterms:modified xsi:type="dcterms:W3CDTF">2020-06-28T16:13:42Z</dcterms:modified>
</cp:coreProperties>
</file>